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79" r:id="rId5"/>
    <p:sldId id="256" r:id="rId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DF7C96-A149-8E71-721A-C38DBBE49D6F}" v="60" dt="2025-08-19T12:45:19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ina Tiainen" userId="S::janina.tiainen@kuuki.fi::a2bbba66-7bb6-4d14-8a06-7048e2438624" providerId="AD" clId="Web-{C4DF7C96-A149-8E71-721A-C38DBBE49D6F}"/>
    <pc:docChg chg="addSld modSld sldOrd">
      <pc:chgData name="Janina Tiainen" userId="S::janina.tiainen@kuuki.fi::a2bbba66-7bb6-4d14-8a06-7048e2438624" providerId="AD" clId="Web-{C4DF7C96-A149-8E71-721A-C38DBBE49D6F}" dt="2025-08-19T12:45:19.513" v="61" actId="20577"/>
      <pc:docMkLst>
        <pc:docMk/>
      </pc:docMkLst>
      <pc:sldChg chg="modSp add ord">
        <pc:chgData name="Janina Tiainen" userId="S::janina.tiainen@kuuki.fi::a2bbba66-7bb6-4d14-8a06-7048e2438624" providerId="AD" clId="Web-{C4DF7C96-A149-8E71-721A-C38DBBE49D6F}" dt="2025-08-19T12:45:19.513" v="61" actId="20577"/>
        <pc:sldMkLst>
          <pc:docMk/>
          <pc:sldMk cId="537474748" sldId="279"/>
        </pc:sldMkLst>
        <pc:spChg chg="mod">
          <ac:chgData name="Janina Tiainen" userId="S::janina.tiainen@kuuki.fi::a2bbba66-7bb6-4d14-8a06-7048e2438624" providerId="AD" clId="Web-{C4DF7C96-A149-8E71-721A-C38DBBE49D6F}" dt="2025-08-19T12:45:19.513" v="61" actId="20577"/>
          <ac:spMkLst>
            <pc:docMk/>
            <pc:sldMk cId="537474748" sldId="279"/>
            <ac:spMk id="2" creationId="{9A90037C-368C-40D5-55CC-3243F84B20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6E59F-B163-4DB4-B9C2-ADC5FFED7DA3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58D63-1952-4A32-ACED-1F9AB3EB4BCB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542342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E58D63-1952-4A32-ACED-1F9AB3EB4BCB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66606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21E4F-3658-920C-4A76-E1BF00B98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D5F057-D56A-4B67-9A3B-888395BF31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6C0D1-58DC-E79F-F422-12138F550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CCEFD-7B30-7E88-25FE-DFAB46EDF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A9453-1C9C-1079-E821-C234FF154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1411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B57C6-9D22-ABA9-DF34-8A0D311B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F24766-533A-0F3F-656A-2A81E401ED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AD007-2DEE-3AAB-B7D0-524A63EEA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3C324-688C-0F16-70D2-8715FC708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8577F-EB1C-E5F4-EECC-6638C2E2E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9983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7EEEC1-A4A7-DD4A-3852-849210E586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37C37F-649B-8EF4-9A7A-128C7B661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78CA9-95AA-A99E-8431-2F74AB8C9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C3A09-9A44-A879-B9AD-52B1B5DD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C72E9-F621-D163-2A80-2E8FDBC55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41979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D4A72-7F51-1A82-DF66-F4BB5E5A1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77569-5DFF-E449-6245-CD38EC74B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6975C-B1DE-611F-E7FE-69D0A8047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40CEF-D7FE-99E9-0AD3-0F2B176D7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2D221-5E44-E884-AD9C-A9E76CE1C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296469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CD9B3-A553-665C-5A98-061309767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12200-7B50-6BC2-4BE3-D94E0DC66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A8507-B252-4833-76B0-C15E4DD1C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64948-2AD0-3052-9AB1-C35C77450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F8212-B47E-EC19-6422-19038CD11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7364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47206-FD6B-1B11-2B67-85BADE7D4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AA76D-4582-B6A9-E8F4-74CFBB5793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E6A58B-E637-B152-7959-845C06C1A1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5BFCD-171E-1884-5DF1-7BDDE263E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B33D8B-372E-4EFD-15CB-226D6A143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2D1C9-ED2D-FEAC-42AF-3FF47D210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1219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BCB01-2291-3905-0650-4707C6FCC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C962F0-8F73-E8C1-6B7F-BE3DE24C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92F67-6341-F91A-8ED6-448C8AB9A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A9A2D6-0A8D-C064-5985-B2B6F4B366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3EABCF-5C4F-4C7F-F687-DCDD9D4DAA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F1441E-2C15-CADE-A34A-D674756BB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65660A-FA24-7471-778D-8B2601CE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F4AA17-9125-970F-C4B8-2A5B5F7AE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5148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CE8C6-0790-F918-D241-C03582FFE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8C0F0A-3600-F337-877B-6193B2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4DC983-7269-A1C5-1076-15EE48661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339EB6-FC78-016C-4E51-084128EA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98655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7754B9-7B65-8DB0-6D78-29C71B23A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389B9D-9C0A-A2FA-D6F6-9F4276A6C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EE4F4-C10D-D60E-296F-D6AD1B5EF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394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C4116-EE94-CEF2-0A4E-565E2AE55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9B8EF-C789-9FC9-F683-74D6ED741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A4263-69F6-5B9B-3E73-38EC1F73A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CE5A3D-65FD-B129-FFC1-E5E2C3A43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21A86-97D5-9877-BCB6-E2EA1DCB5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C1914-D38F-E243-A343-6914A2102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78396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D1CD7-0CF7-8109-A217-D5143D48B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6DE216-799B-7F30-1F56-13C9E0B3BE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AF1A1B-E8B1-03DE-8653-77DBFA4A0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21723-9E40-1069-3D3D-EEE12A3E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40FDD-8F00-5432-A571-D93D3B633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C4347-AFC4-30E7-3085-DF637A958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230315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BAEF9-91E4-7D16-467C-ABC6A2A3C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C644E-FACF-CFB1-2A72-4F5F77523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C4325-3D02-D65B-1173-3009E9F04F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C49EC1-23D0-4362-8941-E667C936324A}" type="datetimeFigureOut">
              <a:rPr lang="en-FI" smtClean="0"/>
              <a:t>08/19/2025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EFFDB-648C-269C-E1BC-A858CF115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FCB1C-CA17-9EA5-86D1-EBF868BE11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340C77-5D32-43C2-B03A-FCA4C704130C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683037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0037C-368C-40D5-55CC-3243F84B2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4000" dirty="0" err="1"/>
              <a:t>Hyvä</a:t>
            </a:r>
            <a:r>
              <a:rPr lang="en-GB" sz="4000" dirty="0"/>
              <a:t> Microsoft-</a:t>
            </a:r>
            <a:r>
              <a:rPr lang="en-GB" sz="4000" dirty="0" err="1"/>
              <a:t>kumppanimme</a:t>
            </a:r>
            <a:r>
              <a:rPr lang="en-GB" sz="4000" dirty="0"/>
              <a:t>!</a:t>
            </a:r>
            <a:br>
              <a:rPr lang="en-GB" sz="4000" dirty="0"/>
            </a:br>
            <a:br>
              <a:rPr lang="en-GB" sz="4000" dirty="0"/>
            </a:br>
            <a:r>
              <a:rPr lang="en-GB" sz="2000" dirty="0" err="1"/>
              <a:t>Olemme</a:t>
            </a:r>
            <a:r>
              <a:rPr lang="en-GB" sz="2000" dirty="0"/>
              <a:t> </a:t>
            </a:r>
            <a:r>
              <a:rPr lang="en-GB" sz="2000" dirty="0" err="1"/>
              <a:t>koostaneet</a:t>
            </a:r>
            <a:r>
              <a:rPr lang="en-GB" sz="2000" dirty="0"/>
              <a:t> </a:t>
            </a:r>
            <a:r>
              <a:rPr lang="en-GB" sz="2000" dirty="0" err="1"/>
              <a:t>käyttöösi</a:t>
            </a:r>
            <a:r>
              <a:rPr lang="en-GB" sz="2000" dirty="0"/>
              <a:t> Copilot </a:t>
            </a:r>
            <a:r>
              <a:rPr lang="en-GB" sz="2000" dirty="0" err="1"/>
              <a:t>Chatista</a:t>
            </a:r>
            <a:r>
              <a:rPr lang="en-GB" sz="2000" dirty="0"/>
              <a:t> </a:t>
            </a:r>
            <a:r>
              <a:rPr lang="en-GB" sz="2000" dirty="0" err="1"/>
              <a:t>tämän</a:t>
            </a:r>
            <a:r>
              <a:rPr lang="en-GB" sz="2000" dirty="0"/>
              <a:t> </a:t>
            </a:r>
            <a:r>
              <a:rPr lang="en-GB" sz="2000" dirty="0" err="1"/>
              <a:t>Onepagerin</a:t>
            </a:r>
            <a:r>
              <a:rPr lang="en-GB" sz="2000" dirty="0"/>
              <a:t>. </a:t>
            </a:r>
            <a:r>
              <a:rPr lang="en-GB" sz="2000" dirty="0" err="1"/>
              <a:t>Nappaa</a:t>
            </a:r>
            <a:r>
              <a:rPr lang="en-GB" sz="2000" dirty="0"/>
              <a:t> </a:t>
            </a:r>
            <a:r>
              <a:rPr lang="en-GB" sz="2000" dirty="0" err="1"/>
              <a:t>joko</a:t>
            </a:r>
            <a:r>
              <a:rPr lang="en-GB" sz="2000" dirty="0"/>
              <a:t> </a:t>
            </a:r>
            <a:r>
              <a:rPr lang="en-GB" sz="2000" dirty="0" err="1"/>
              <a:t>dia</a:t>
            </a:r>
            <a:r>
              <a:rPr lang="en-GB" sz="2000" dirty="0"/>
              <a:t> tai </a:t>
            </a:r>
            <a:r>
              <a:rPr lang="en-GB" sz="2000" dirty="0" err="1"/>
              <a:t>tekstit</a:t>
            </a:r>
            <a:r>
              <a:rPr lang="en-GB" sz="2000" dirty="0"/>
              <a:t> </a:t>
            </a:r>
            <a:r>
              <a:rPr lang="en-GB" sz="2000" dirty="0" err="1"/>
              <a:t>ja</a:t>
            </a:r>
            <a:r>
              <a:rPr lang="en-GB" sz="2000" dirty="0"/>
              <a:t> </a:t>
            </a:r>
            <a:r>
              <a:rPr lang="en-GB" sz="2000" dirty="0" err="1"/>
              <a:t>liitä</a:t>
            </a:r>
            <a:r>
              <a:rPr lang="en-GB" sz="2000" dirty="0"/>
              <a:t> </a:t>
            </a:r>
            <a:r>
              <a:rPr lang="en-GB" sz="2000" dirty="0" err="1"/>
              <a:t>yrityksesi</a:t>
            </a:r>
            <a:r>
              <a:rPr lang="en-GB" sz="2000" dirty="0"/>
              <a:t> PowerPoint-</a:t>
            </a:r>
            <a:r>
              <a:rPr lang="en-GB" sz="2000" dirty="0" err="1"/>
              <a:t>pohjaan</a:t>
            </a:r>
            <a:r>
              <a:rPr lang="en-GB" sz="2000" dirty="0"/>
              <a:t> tai -</a:t>
            </a:r>
            <a:r>
              <a:rPr lang="en-GB" sz="2000" dirty="0" err="1"/>
              <a:t>esitykseen</a:t>
            </a:r>
            <a:r>
              <a:rPr lang="en-GB" sz="2000" dirty="0"/>
              <a:t>. </a:t>
            </a:r>
            <a:r>
              <a:rPr lang="en-GB" sz="2000" dirty="0" err="1"/>
              <a:t>Muistathan</a:t>
            </a:r>
            <a:r>
              <a:rPr lang="en-GB" sz="2000" dirty="0"/>
              <a:t> </a:t>
            </a:r>
            <a:r>
              <a:rPr lang="en-GB" sz="2000" dirty="0" err="1"/>
              <a:t>päivittää</a:t>
            </a:r>
            <a:r>
              <a:rPr lang="en-GB" sz="2000" dirty="0"/>
              <a:t> </a:t>
            </a:r>
            <a:r>
              <a:rPr lang="en-GB" sz="2000" dirty="0" err="1"/>
              <a:t>yrityksesi</a:t>
            </a:r>
            <a:r>
              <a:rPr lang="en-GB" sz="2000" dirty="0"/>
              <a:t> </a:t>
            </a:r>
            <a:r>
              <a:rPr lang="en-GB" sz="2000" dirty="0" err="1"/>
              <a:t>yhteystiedot</a:t>
            </a:r>
            <a:r>
              <a:rPr lang="en-GB" sz="2000"/>
              <a:t> Onepageriin.</a:t>
            </a:r>
            <a:br>
              <a:rPr lang="en-GB" sz="2000" dirty="0"/>
            </a:br>
            <a:br>
              <a:rPr lang="en-GB" sz="2000" dirty="0"/>
            </a:br>
            <a:br>
              <a:rPr lang="en-GB" sz="2000" dirty="0"/>
            </a:br>
            <a:endParaRPr lang="en-FI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676FC-D9A7-0595-F420-8A470317C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537474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EC6F1-8F97-600E-B309-FC2D1AF99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3600" b="1" dirty="0" err="1"/>
              <a:t>Autamme</a:t>
            </a:r>
            <a:r>
              <a:rPr lang="en-GB" sz="3600" b="1" dirty="0"/>
              <a:t> </a:t>
            </a:r>
            <a:r>
              <a:rPr lang="en-GB" sz="3600" b="1" dirty="0" err="1"/>
              <a:t>yritystäsi</a:t>
            </a:r>
            <a:r>
              <a:rPr lang="en-GB" sz="3600" b="1" dirty="0"/>
              <a:t> </a:t>
            </a:r>
            <a:r>
              <a:rPr lang="en-GB" sz="3600" b="1" dirty="0" err="1"/>
              <a:t>tekoälymatkalla</a:t>
            </a:r>
            <a:r>
              <a:rPr lang="en-GB" sz="3600" b="1" dirty="0"/>
              <a:t>!</a:t>
            </a:r>
            <a:endParaRPr lang="en-FI" sz="36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C439BD-C870-4129-0CCD-B9C372D9DB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591945"/>
            <a:ext cx="5181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b="1" dirty="0"/>
              <a:t>Miksi lähteä </a:t>
            </a:r>
            <a:r>
              <a:rPr lang="en-GB" sz="1600" b="1" dirty="0" err="1"/>
              <a:t>matkalle</a:t>
            </a:r>
            <a:r>
              <a:rPr lang="en-GB" sz="1600" b="1" dirty="0"/>
              <a:t>?</a:t>
            </a:r>
          </a:p>
          <a:p>
            <a:pPr marL="0" indent="0">
              <a:buNone/>
            </a:pPr>
            <a:r>
              <a:rPr lang="en-GB" sz="1100" dirty="0" err="1"/>
              <a:t>Lisäät</a:t>
            </a:r>
            <a:r>
              <a:rPr lang="en-GB" sz="1100" dirty="0"/>
              <a:t> </a:t>
            </a:r>
            <a:r>
              <a:rPr lang="en-GB" sz="1100" dirty="0" err="1"/>
              <a:t>organisaatiosi</a:t>
            </a:r>
            <a:r>
              <a:rPr lang="en-GB" sz="1100" dirty="0"/>
              <a:t> </a:t>
            </a:r>
            <a:r>
              <a:rPr lang="en-GB" sz="1100" dirty="0" err="1"/>
              <a:t>mahdollisuuksia</a:t>
            </a:r>
            <a:r>
              <a:rPr lang="en-GB" sz="1100" dirty="0"/>
              <a:t> parantaa </a:t>
            </a:r>
            <a:r>
              <a:rPr lang="en-GB" sz="1100" dirty="0" err="1"/>
              <a:t>tuottavuutta</a:t>
            </a:r>
            <a:r>
              <a:rPr lang="en-GB" sz="1100" dirty="0"/>
              <a:t> </a:t>
            </a:r>
            <a:r>
              <a:rPr lang="en-GB" sz="1100" dirty="0" err="1"/>
              <a:t>ja</a:t>
            </a:r>
            <a:r>
              <a:rPr lang="en-GB" sz="1100" dirty="0"/>
              <a:t> sitä kautta </a:t>
            </a:r>
            <a:r>
              <a:rPr lang="en-GB" sz="1100" dirty="0" err="1"/>
              <a:t>luoda</a:t>
            </a:r>
            <a:r>
              <a:rPr lang="en-GB" sz="1100" dirty="0"/>
              <a:t> </a:t>
            </a:r>
            <a:r>
              <a:rPr lang="en-GB" sz="1100" dirty="0" err="1"/>
              <a:t>menestystä</a:t>
            </a:r>
            <a:r>
              <a:rPr lang="en-GB" sz="1100" dirty="0"/>
              <a:t>.  Microsoft Copilot Chat</a:t>
            </a:r>
          </a:p>
          <a:p>
            <a:r>
              <a:rPr lang="fi-FI" sz="1100" dirty="0"/>
              <a:t>Säästää aikaa</a:t>
            </a:r>
          </a:p>
          <a:p>
            <a:r>
              <a:rPr lang="fi-FI" sz="1100" dirty="0"/>
              <a:t>Parantaa päätöksentekoa</a:t>
            </a:r>
          </a:p>
          <a:p>
            <a:r>
              <a:rPr lang="fi-FI" sz="1100" dirty="0"/>
              <a:t>Tukee luovaa työtä</a:t>
            </a:r>
          </a:p>
          <a:p>
            <a:r>
              <a:rPr lang="fi-FI" sz="1100" dirty="0"/>
              <a:t>Auttaa oppimisessa</a:t>
            </a:r>
          </a:p>
          <a:p>
            <a:r>
              <a:rPr lang="fi-FI" sz="1100" dirty="0"/>
              <a:t>Toimii henkilökohtaisena assistenttina</a:t>
            </a:r>
          </a:p>
          <a:p>
            <a:r>
              <a:rPr lang="fi-FI" sz="1100" dirty="0"/>
              <a:t>On käytettävissä missä ja milloin vain</a:t>
            </a:r>
          </a:p>
          <a:p>
            <a:r>
              <a:rPr lang="fi-FI" sz="1100" dirty="0"/>
              <a:t>Mukautuu käyttäjän tarpeisiin.</a:t>
            </a:r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r>
              <a:rPr lang="en-GB" sz="1600" b="1" dirty="0"/>
              <a:t>Mihin Copilot Chatia voi käyttää?</a:t>
            </a:r>
          </a:p>
          <a:p>
            <a:pPr fontAlgn="t"/>
            <a:r>
              <a:rPr lang="en-US" sz="1100" dirty="0" err="1"/>
              <a:t>Ideointiin</a:t>
            </a:r>
            <a:r>
              <a:rPr lang="en-US" sz="1100" dirty="0"/>
              <a:t> ja </a:t>
            </a:r>
            <a:r>
              <a:rPr lang="en-US" sz="1100" dirty="0" err="1"/>
              <a:t>luovaan</a:t>
            </a:r>
            <a:r>
              <a:rPr lang="en-US" sz="1100" dirty="0"/>
              <a:t> </a:t>
            </a:r>
            <a:r>
              <a:rPr lang="en-US" sz="1100" dirty="0" err="1"/>
              <a:t>työhön</a:t>
            </a:r>
            <a:endParaRPr lang="en-FI" sz="1100" dirty="0"/>
          </a:p>
          <a:p>
            <a:pPr fontAlgn="t"/>
            <a:r>
              <a:rPr lang="en-US" sz="1100" dirty="0" err="1"/>
              <a:t>Koodaukseen</a:t>
            </a:r>
            <a:r>
              <a:rPr lang="en-US" sz="1100" dirty="0"/>
              <a:t> ja </a:t>
            </a:r>
            <a:r>
              <a:rPr lang="en-US" sz="1100" dirty="0" err="1"/>
              <a:t>tekniseen</a:t>
            </a:r>
            <a:r>
              <a:rPr lang="en-US" sz="1100" dirty="0"/>
              <a:t> </a:t>
            </a:r>
            <a:r>
              <a:rPr lang="en-US" sz="1100" dirty="0" err="1"/>
              <a:t>apuun</a:t>
            </a:r>
            <a:endParaRPr lang="en-US" sz="1100" dirty="0"/>
          </a:p>
          <a:p>
            <a:pPr fontAlgn="t"/>
            <a:r>
              <a:rPr lang="en-US" sz="1100" dirty="0" err="1"/>
              <a:t>Tiedonhakuun</a:t>
            </a:r>
            <a:r>
              <a:rPr lang="en-US" sz="1100" dirty="0"/>
              <a:t> ja </a:t>
            </a:r>
            <a:r>
              <a:rPr lang="en-US" sz="1100" dirty="0" err="1"/>
              <a:t>tiivistykseen</a:t>
            </a:r>
            <a:endParaRPr lang="en-FI" sz="1100" dirty="0"/>
          </a:p>
          <a:p>
            <a:pPr fontAlgn="t"/>
            <a:r>
              <a:rPr lang="en-US" sz="1100" dirty="0" err="1"/>
              <a:t>Sähköpostien</a:t>
            </a:r>
            <a:r>
              <a:rPr lang="en-US" sz="1100" dirty="0"/>
              <a:t> </a:t>
            </a:r>
            <a:r>
              <a:rPr lang="en-US" sz="1100" dirty="0" err="1"/>
              <a:t>luonnosteluun</a:t>
            </a:r>
            <a:r>
              <a:rPr lang="en-US" sz="1100" dirty="0"/>
              <a:t> ja </a:t>
            </a:r>
            <a:r>
              <a:rPr lang="en-US" sz="1100" dirty="0" err="1"/>
              <a:t>viestintään</a:t>
            </a:r>
            <a:endParaRPr lang="en-FI" sz="1100" dirty="0"/>
          </a:p>
          <a:p>
            <a:pPr fontAlgn="t"/>
            <a:r>
              <a:rPr lang="en-US" sz="1100" dirty="0" err="1"/>
              <a:t>Kokousmuistioiden</a:t>
            </a:r>
            <a:r>
              <a:rPr lang="en-US" sz="1100" dirty="0"/>
              <a:t> </a:t>
            </a:r>
            <a:r>
              <a:rPr lang="en-US" sz="1100" dirty="0" err="1"/>
              <a:t>sekä</a:t>
            </a:r>
            <a:r>
              <a:rPr lang="en-US" sz="1100" dirty="0"/>
              <a:t> </a:t>
            </a:r>
            <a:r>
              <a:rPr lang="en-US" sz="1100" dirty="0" err="1"/>
              <a:t>tehtävälistojen</a:t>
            </a:r>
            <a:r>
              <a:rPr lang="en-US" sz="1100" dirty="0"/>
              <a:t> </a:t>
            </a:r>
            <a:r>
              <a:rPr lang="en-US" sz="1100" dirty="0" err="1"/>
              <a:t>laatimiseen</a:t>
            </a:r>
            <a:endParaRPr lang="en-FI" sz="1100" dirty="0"/>
          </a:p>
          <a:p>
            <a:pPr fontAlgn="t"/>
            <a:r>
              <a:rPr lang="en-US" sz="1100" dirty="0" err="1"/>
              <a:t>Raporttien</a:t>
            </a:r>
            <a:r>
              <a:rPr lang="en-US" sz="1100" dirty="0"/>
              <a:t> ja </a:t>
            </a:r>
            <a:r>
              <a:rPr lang="en-US" sz="1100" dirty="0" err="1"/>
              <a:t>analyysien</a:t>
            </a:r>
            <a:r>
              <a:rPr lang="en-US" sz="1100" dirty="0"/>
              <a:t> </a:t>
            </a:r>
            <a:r>
              <a:rPr lang="en-US" sz="1100" dirty="0" err="1"/>
              <a:t>koostamiseen</a:t>
            </a:r>
            <a:r>
              <a:rPr lang="en-US" sz="1100" dirty="0"/>
              <a:t>.</a:t>
            </a:r>
            <a:endParaRPr lang="en-FI" sz="11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06F620B-0307-54F0-F941-C902A69E8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4" y="1641317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Miten?</a:t>
            </a:r>
          </a:p>
          <a:p>
            <a:pPr marL="0" indent="0">
              <a:buNone/>
            </a:pPr>
            <a:r>
              <a:rPr lang="fi-FI" sz="1400" dirty="0"/>
              <a:t>Jos organisaatiollasi on käytössä mikä tahansa Microsoft 365 –käyttöoikeus, sisältää se maksuttoman </a:t>
            </a:r>
            <a:r>
              <a:rPr lang="fi-FI" sz="1400" dirty="0" err="1"/>
              <a:t>Copilot</a:t>
            </a:r>
            <a:r>
              <a:rPr lang="fi-FI" sz="1400" dirty="0"/>
              <a:t> Chatin. </a:t>
            </a:r>
          </a:p>
          <a:p>
            <a:pPr marL="0" indent="0">
              <a:buNone/>
            </a:pPr>
            <a:r>
              <a:rPr lang="fi-FI" sz="1400" dirty="0"/>
              <a:t>Ota meihin yhteyttä, niin kerromme lisää ja autamme organisaatiotasi pääsemään matkalle mukaan!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 dirty="0"/>
              <a:t>Yritys Oy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 dirty="0"/>
              <a:t>Etunimi Sukunimi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 dirty="0"/>
              <a:t>etunimi.sukunimi@yritys.fi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 dirty="0"/>
              <a:t>Puh. 123 456 789</a:t>
            </a:r>
          </a:p>
          <a:p>
            <a:pPr marL="0" indent="0">
              <a:buNone/>
            </a:pPr>
            <a:endParaRPr lang="en-FI" sz="1200" dirty="0"/>
          </a:p>
        </p:txBody>
      </p:sp>
    </p:spTree>
    <p:extLst>
      <p:ext uri="{BB962C8B-B14F-4D97-AF65-F5344CB8AC3E}">
        <p14:creationId xmlns:p14="http://schemas.microsoft.com/office/powerpoint/2010/main" val="861175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B4AA3E1D3A21A40A4728CD81858B561" ma:contentTypeVersion="16" ma:contentTypeDescription="Luo uusi asiakirja." ma:contentTypeScope="" ma:versionID="66aec28c36f6b5ef6db3f2f84f551264">
  <xsd:schema xmlns:xsd="http://www.w3.org/2001/XMLSchema" xmlns:xs="http://www.w3.org/2001/XMLSchema" xmlns:p="http://schemas.microsoft.com/office/2006/metadata/properties" xmlns:ns2="067dae2c-5658-4ad3-b416-d475362575ad" xmlns:ns3="83e6502c-ff8b-40ab-aa24-2f38ba2a3d3c" targetNamespace="http://schemas.microsoft.com/office/2006/metadata/properties" ma:root="true" ma:fieldsID="3fd76a2793ed39fedca768a56d985fbf" ns2:_="" ns3:_="">
    <xsd:import namespace="067dae2c-5658-4ad3-b416-d475362575ad"/>
    <xsd:import namespace="83e6502c-ff8b-40ab-aa24-2f38ba2a3d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dae2c-5658-4ad3-b416-d47536257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c31e876c-0c15-4d7d-8600-089979dc15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6502c-ff8b-40ab-aa24-2f38ba2a3d3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9b170a7-a159-42eb-8491-16db214760cb}" ma:internalName="TaxCatchAll" ma:showField="CatchAllData" ma:web="83e6502c-ff8b-40ab-aa24-2f38ba2a3d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7dae2c-5658-4ad3-b416-d475362575ad">
      <Terms xmlns="http://schemas.microsoft.com/office/infopath/2007/PartnerControls"/>
    </lcf76f155ced4ddcb4097134ff3c332f>
    <TaxCatchAll xmlns="83e6502c-ff8b-40ab-aa24-2f38ba2a3d3c" xsi:nil="true"/>
  </documentManagement>
</p:properties>
</file>

<file path=customXml/itemProps1.xml><?xml version="1.0" encoding="utf-8"?>
<ds:datastoreItem xmlns:ds="http://schemas.openxmlformats.org/officeDocument/2006/customXml" ds:itemID="{171103FE-BAFA-4041-B3AA-99AAE9B99F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7dae2c-5658-4ad3-b416-d475362575ad"/>
    <ds:schemaRef ds:uri="83e6502c-ff8b-40ab-aa24-2f38ba2a3d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552870-B7F5-48DB-ADC2-4CE986967B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886F43-CE1D-42D5-9BAB-BCA91591D167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83e6502c-ff8b-40ab-aa24-2f38ba2a3d3c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067dae2c-5658-4ad3-b416-d475362575ad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124</Words>
  <Application>Microsoft Office PowerPoint</Application>
  <PresentationFormat>Laajakuva</PresentationFormat>
  <Paragraphs>31</Paragraphs>
  <Slides>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 Theme</vt:lpstr>
      <vt:lpstr>Hyvä Microsoft-kumppanimme!  Olemme koostaneet käyttöösi Copilot Chatista tämän Onepagerin. Nappaa joko dia tai tekstit ja liitä yrityksesi PowerPoint-pohjaan tai -esitykseen. Muistathan päivittää yrityksesi yhteystiedot Onepageriin.   </vt:lpstr>
      <vt:lpstr>Autamme yritystäsi tekoälymatkalla!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Tiina Tervonen</dc:creator>
  <cp:lastModifiedBy>Tiina Tervonen</cp:lastModifiedBy>
  <cp:revision>11</cp:revision>
  <dcterms:created xsi:type="dcterms:W3CDTF">2025-08-14T11:58:20Z</dcterms:created>
  <dcterms:modified xsi:type="dcterms:W3CDTF">2025-08-19T12:45:20Z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0x010100BB4AA3E1D3A21A40A4728CD81858B561</vt:lpwstr>
  </property>
  <property fmtid="{D5CDD505-2E9C-101B-9397-08002B2CF9AE}" pid="3" name="MediaServiceImageTags">
    <vt:lpwstr/>
  </property>
</Properties>
</file>